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"/>
  </p:notesMasterIdLst>
  <p:sldIdLst>
    <p:sldId id="280" r:id="rId2"/>
    <p:sldId id="279" r:id="rId3"/>
  </p:sldIdLst>
  <p:sldSz cx="9144000" cy="5143500" type="screen16x9"/>
  <p:notesSz cx="6858000" cy="9144000"/>
  <p:embeddedFontLst>
    <p:embeddedFont>
      <p:font typeface="PT Sans Narrow" panose="020B0506020203020204" pitchFamily="34" charset="77"/>
      <p:regular r:id="rId5"/>
      <p:bold r:id="rId6"/>
    </p:embeddedFont>
    <p:embeddedFont>
      <p:font typeface="Open Sans" panose="020B0606030504020204" pitchFamily="34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iddarth Kaki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82"/>
    <p:restoredTop sz="94652"/>
  </p:normalViewPr>
  <p:slideViewPr>
    <p:cSldViewPr snapToGrid="0" snapToObjects="1">
      <p:cViewPr varScale="1">
        <p:scale>
          <a:sx n="127" d="100"/>
          <a:sy n="127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commentAuthors" Target="commentAuthors.xml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6806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632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5" r:id="rId4"/>
    <p:sldLayoutId id="2147483656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0" y="0"/>
            <a:ext cx="4568100" cy="45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(1)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emona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durmati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saḿsāra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bhitore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poḍiyā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āchinu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āmi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tava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nija-jana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kono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mahājane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pāṭhāiyā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dile</a:t>
            </a:r>
            <a:r>
              <a:rPr lang="en-GB" sz="1600" b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600" b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tumi</a:t>
            </a:r>
            <a:endParaRPr sz="1600" b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l">
              <a:lnSpc>
                <a:spcPct val="115000"/>
              </a:lnSpc>
            </a:pPr>
            <a:r>
              <a:rPr lang="en-GB" sz="16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</a:t>
            </a:r>
            <a:br>
              <a:rPr lang="en-GB" sz="16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</a:br>
            <a:r>
              <a:rPr lang="en-GB" sz="16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Oh Lord! Such a wicked mind has brought me into this world, but one of Your pure and elevated devotees has come to bring me out of it.</a:t>
            </a:r>
            <a:br>
              <a:rPr lang="en-GB" sz="16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</a:br>
            <a:br>
              <a:rPr lang="en-GB" sz="16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</a:br>
            <a:r>
              <a:rPr lang="en-GB" sz="10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Picture on right:</a:t>
            </a:r>
            <a:br>
              <a:rPr lang="en-GB" sz="10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</a:br>
            <a:r>
              <a:rPr lang="en-GB" sz="10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Chaitanya </a:t>
            </a:r>
            <a:r>
              <a:rPr lang="en-GB" sz="1000" b="0" dirty="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Mahaprabhu</a:t>
            </a:r>
            <a:r>
              <a:rPr lang="en-GB" sz="10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(Krishna) and </a:t>
            </a:r>
            <a:r>
              <a:rPr lang="en-GB" sz="1000" b="0" dirty="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Nityananda</a:t>
            </a:r>
            <a:r>
              <a:rPr lang="en-GB" sz="10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</a:t>
            </a:r>
            <a:r>
              <a:rPr lang="en-GB" sz="1000" b="0" dirty="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Prabhu</a:t>
            </a:r>
            <a:r>
              <a:rPr lang="en-GB" sz="10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(Balarama) delivering wicked brothers </a:t>
            </a:r>
            <a:r>
              <a:rPr lang="en-GB" sz="1000" b="0" dirty="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Jagai</a:t>
            </a:r>
            <a:r>
              <a:rPr lang="en-GB" sz="1000" b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and </a:t>
            </a:r>
            <a:r>
              <a:rPr lang="en-GB" sz="1000" b="0" dirty="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Madhai</a:t>
            </a:r>
            <a:endParaRPr sz="1000" b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A653BD-F507-6D4A-A813-F3ED166F9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752" y="370729"/>
            <a:ext cx="3718395" cy="4064096"/>
          </a:xfrm>
          <a:prstGeom prst="rect">
            <a:avLst/>
          </a:prstGeom>
        </p:spPr>
      </p:pic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4575900" y="4434825"/>
            <a:ext cx="4568100" cy="63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solidFill>
                  <a:schemeClr val="accent6"/>
                </a:solidFill>
              </a:rPr>
              <a:t>Emona </a:t>
            </a:r>
            <a:r>
              <a:rPr lang="en-GB" sz="3600" dirty="0" err="1">
                <a:solidFill>
                  <a:schemeClr val="accent6"/>
                </a:solidFill>
              </a:rPr>
              <a:t>Durmati</a:t>
            </a:r>
            <a:endParaRPr sz="36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004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4575775" y="4510452"/>
            <a:ext cx="4568100" cy="63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accent6"/>
                </a:solidFill>
              </a:rPr>
              <a:t>Emona Durmati</a:t>
            </a:r>
            <a:endParaRPr sz="3600">
              <a:solidFill>
                <a:schemeClr val="accent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58A7A7-AD7E-634C-BB59-69FBB25DA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65" y="994787"/>
            <a:ext cx="4186253" cy="31396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4886E8-BE20-274E-9B01-BD41D9798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757" y="833280"/>
            <a:ext cx="4616939" cy="346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857068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26</Words>
  <Application>Microsoft Macintosh PowerPoint</Application>
  <PresentationFormat>On-screen Show (16:9)</PresentationFormat>
  <Paragraphs>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PT Sans Narrow</vt:lpstr>
      <vt:lpstr>Arial</vt:lpstr>
      <vt:lpstr>Open Sans</vt:lpstr>
      <vt:lpstr>Tropic</vt:lpstr>
      <vt:lpstr>(1) emona durmati, saḿsāra bhitore, poḍiyā āchinu āmi tava nija-jana,  kono mahājane, pāṭhāiyā dile tumi   Oh Lord! Such a wicked mind has brought me into this world, but one of Your pure and elevated devotees has come to bring me out of it.  Picture on right: Chaitanya Mahaprabhu(Krishna) and Nityananda Prabhu(Balarama) delivering wicked brothers Jagai and Madhai</vt:lpstr>
      <vt:lpstr>Emona Durmati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Emona Durmati</dc:title>
  <cp:lastModifiedBy>Sivakumar, Girish (GE Transportation)</cp:lastModifiedBy>
  <cp:revision>29</cp:revision>
  <dcterms:modified xsi:type="dcterms:W3CDTF">2018-05-01T20:19:46Z</dcterms:modified>
</cp:coreProperties>
</file>